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CBA"/>
    <a:srgbClr val="700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A2FF6-98BD-43F9-8478-4A0EE127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B2ABC50-94AB-4E65-8F4D-85AB8484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A912E-3D3D-4F59-BD7A-382B40C4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30479C-AA25-48CD-870A-D99A3367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97636E-A546-4F2A-9357-0845B6E4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94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7FB50-7B6B-47B6-B878-E2725FC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07F2B1-8EEB-4958-B280-EC6D8A45E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02B80-AA00-4FCC-85CF-6A59DD0C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12340C-8F6E-47BB-8A3E-8ED865AC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DCD8-FDDD-481D-B967-4EEE80BB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0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6D2143-AE1E-4E14-AEB3-0A52784BF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BD1690-7062-4EAB-92B9-CF4D7FE0C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58B36C-A8E9-4CDD-B29D-42682153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864404-287E-4A60-B0E5-AEEF8BE2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91BD61-C4DF-4250-8935-637DC794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5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E505D-FA35-4F67-ADAA-4E7AC1A3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DE09DD-21C2-4BAE-87DA-2FEA86FB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E18AC8-4E8C-400A-A645-B470DB0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AFF4F9-DAF6-42D3-81E3-48057670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80F48D-0C00-4D2C-BF5C-B04E78F1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90A08-579E-4533-8A04-5DBD23AF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2EF520-D06F-4A31-B1CE-C250BF8AB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FE183C-051A-4F5E-AE67-96EBB6C7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AB65C7-A703-4F22-96AB-21166073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7DA1F3-3CEA-4169-B31F-F36BC546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59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46626-155B-405E-BD9C-9EBE2AF6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D5D0D8-8659-4B4F-A289-9CB9AF972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F38D6F-89CD-41E2-B579-2CD47C348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67DBB5-AE74-4BD5-927A-9990CB06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978DF9-7E6E-4280-88A1-4997BA31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1D0647-3895-4730-A702-D5AFE062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74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26A540-FB9E-4F62-99D3-C6FF8DE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48BB71-ED1B-4E98-BE3C-798670AF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A74EE7-CFFF-4CE8-85F7-3E20B9580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9E2401-4F5C-46CD-8513-C6960059A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B404E12-1A9F-48AC-B5C2-E8F027797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96A522F-9809-4328-8321-E977A0D7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CD48069-B452-4C38-AB61-D71108C4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2974C38-06E2-413C-AE54-D2461FA2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8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2967F-7D12-4519-8336-EA2B537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CA96D8-4D6B-4809-BC81-29ED9D35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8D834F-E5B9-4AE6-8EF4-37911EF6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744E4E1-862A-48AF-9315-12902C62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73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4DAC3A7-B9C3-4E60-8DC6-92B67730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A7E71B-D489-4F8B-91FC-E25DB7A0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56AEF0-EC99-4F88-BBC0-28220F63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3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E3A5D-A922-47BB-879E-21965199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A8017A-724F-4A9E-A8AC-C78E31B7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630FB5-642B-43BF-91CF-2E0649B0C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A3596C-0DA9-47C8-8219-B04EFFCA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25A15-3673-4532-9250-DE46045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27842D-05B6-427A-9DDF-C194EC0F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17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F67A1-23BF-402F-860F-1C08C1C9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8391C00-2D3B-43BB-BD0A-26A63D9CD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D8DEC3-7915-4CCD-98AE-02FEBD84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CE463D-F2C9-47CE-B5FB-56B47560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161DFD-9406-4279-A005-4ECE9DBF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9B3EFC-764C-45A2-83C2-65A0F84C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4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121F652-8FAB-490A-B20F-A87D024F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7752D-2645-4D82-A085-12FE9D4F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BFF4B1-4825-4611-862B-B983DC59E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3D27-CF8D-471C-A371-BDDD516E2991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5D4CE9-5977-4DF5-8186-BCF0E7642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C3A2AE-DF5A-4E56-87A0-67168388D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74B0-2F1A-47CA-8E4B-4A0D801C3E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4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B4668-C50D-4C40-A233-E08669E34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3FDB42-D802-4240-BD23-4E7FA5AFC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4A76EF-A4FA-44C8-AEB0-E5103C4D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7A570A-3344-44EE-9591-070E5129CFA0}"/>
              </a:ext>
            </a:extLst>
          </p:cNvPr>
          <p:cNvSpPr txBox="1"/>
          <p:nvPr/>
        </p:nvSpPr>
        <p:spPr>
          <a:xfrm>
            <a:off x="914401" y="424070"/>
            <a:ext cx="10760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>
                <a:solidFill>
                  <a:srgbClr val="EC2C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„Bajeczka o motylku” </a:t>
            </a:r>
          </a:p>
          <a:p>
            <a:pPr algn="ctr"/>
            <a:r>
              <a:rPr lang="pl-PL" sz="3600" b="1" i="1" dirty="0">
                <a:solidFill>
                  <a:srgbClr val="EC2C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czyli jak z gąsienicy powstał piękny motyl </a:t>
            </a:r>
          </a:p>
          <a:p>
            <a:pPr algn="ctr"/>
            <a:endParaRPr lang="pl-PL" sz="2800" b="1" i="1" dirty="0">
              <a:solidFill>
                <a:srgbClr val="EC2C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i="1" dirty="0">
                <a:solidFill>
                  <a:srgbClr val="EC2C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Magdalena Tokarczyk Olga Adamowicz </a:t>
            </a:r>
          </a:p>
          <a:p>
            <a:pPr algn="ctr"/>
            <a:r>
              <a:rPr lang="pl-PL" sz="2800" b="1" i="1" dirty="0">
                <a:solidFill>
                  <a:srgbClr val="EC2C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800" b="1" i="1" dirty="0">
                <a:solidFill>
                  <a:srgbClr val="EC2C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9914D7-244A-447F-8FBD-F4D841EC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5D57DA7-18C2-4348-BFBD-C1FFAB003DBC}"/>
              </a:ext>
            </a:extLst>
          </p:cNvPr>
          <p:cNvSpPr txBox="1"/>
          <p:nvPr/>
        </p:nvSpPr>
        <p:spPr>
          <a:xfrm>
            <a:off x="702365" y="662609"/>
            <a:ext cx="10999305" cy="44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Podejdźcie dzieci do mnie na chwileczkę, </a:t>
            </a:r>
          </a:p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opowiem wam zaraz krótką bajeczkę. </a:t>
            </a:r>
          </a:p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motylku kolorowym zaraz się dowiecie, </a:t>
            </a:r>
          </a:p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się zastanawiał skąd się wziął na świecie? </a:t>
            </a:r>
          </a:p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teraz słuchaj uważnie drogi kolego, </a:t>
            </a:r>
          </a:p>
          <a:p>
            <a:pPr algn="ctr">
              <a:lnSpc>
                <a:spcPct val="200000"/>
              </a:lnSpc>
            </a:pPr>
            <a:r>
              <a:rPr lang="pl-PL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wszystko zaczęło się dnia pewnego… </a:t>
            </a:r>
          </a:p>
        </p:txBody>
      </p:sp>
    </p:spTree>
    <p:extLst>
      <p:ext uri="{BB962C8B-B14F-4D97-AF65-F5344CB8AC3E}">
        <p14:creationId xmlns:p14="http://schemas.microsoft.com/office/powerpoint/2010/main" val="304694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49419A-5453-4F80-A897-F2CB385F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A82CF54-E928-4383-8C1C-72E16FC94655}"/>
              </a:ext>
            </a:extLst>
          </p:cNvPr>
          <p:cNvSpPr txBox="1"/>
          <p:nvPr/>
        </p:nvSpPr>
        <p:spPr>
          <a:xfrm>
            <a:off x="185530" y="2539378"/>
            <a:ext cx="7328454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Gdy motyla mama jajeczka na listkach składała </a:t>
            </a:r>
          </a:p>
          <a:p>
            <a:pPr algn="ctr">
              <a:lnSpc>
                <a:spcPct val="200000"/>
              </a:lnSpc>
            </a:pPr>
            <a:r>
              <a:rPr lang="pl-PL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nikomu się zbliżyć do nich nie pozwalała. </a:t>
            </a:r>
          </a:p>
          <a:p>
            <a:pPr algn="ctr">
              <a:lnSpc>
                <a:spcPct val="200000"/>
              </a:lnSpc>
            </a:pPr>
            <a:r>
              <a:rPr lang="pl-PL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559F9A-1929-409B-903D-C434ED81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6" y="821635"/>
            <a:ext cx="3962039" cy="5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EF2F19E5-B043-40B7-8EBD-4246FFB5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E95484-ED16-4FC5-B03A-2D0D95BD2E60}"/>
              </a:ext>
            </a:extLst>
          </p:cNvPr>
          <p:cNvSpPr txBox="1"/>
          <p:nvPr/>
        </p:nvSpPr>
        <p:spPr>
          <a:xfrm>
            <a:off x="437322" y="424070"/>
            <a:ext cx="5539408" cy="513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tych małych jajeczek gąsienice się </a:t>
            </a:r>
            <a:r>
              <a:rPr lang="pl-PL" sz="28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powykluwały</a:t>
            </a:r>
            <a:r>
              <a:rPr lang="pl-PL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listki dookoła ciągle obgryzały, </a:t>
            </a:r>
          </a:p>
          <a:p>
            <a:pPr lvl="0"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głodomory z nich były niebywałe </a:t>
            </a:r>
          </a:p>
          <a:p>
            <a:pPr lvl="0"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zawsze brzuszki lubiły mieć napęczniałe…</a:t>
            </a:r>
            <a:endParaRPr lang="pl-PL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BBE8158-9ACC-446C-8140-4918FB948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04" y="185529"/>
            <a:ext cx="4571635" cy="62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05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6AF58E-08F8-4867-9BCF-28618152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F95512F-6173-436D-A857-A56665D22198}"/>
              </a:ext>
            </a:extLst>
          </p:cNvPr>
          <p:cNvSpPr txBox="1"/>
          <p:nvPr/>
        </p:nvSpPr>
        <p:spPr>
          <a:xfrm>
            <a:off x="265043" y="231913"/>
            <a:ext cx="6042991" cy="599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Gdy urosły już odrobinę, </a:t>
            </a:r>
          </a:p>
          <a:p>
            <a:pPr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postanowiły odpocząć chwilę. Znalazły pod gałązką zakątek mały, gdzie dookoła kokonem się poowijały. </a:t>
            </a:r>
          </a:p>
          <a:p>
            <a:pPr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tak w tym kokonie przez tygodni kilka, siedziała sobie </a:t>
            </a:r>
          </a:p>
          <a:p>
            <a:pPr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poczwarka motylka…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7653FB6-7DE8-4C4D-9F46-00E73AD8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34" y="231913"/>
            <a:ext cx="4849565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E869305-63C4-4896-B94D-4FEAC416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B1304FF-209E-419F-95F4-3088ED15AD03}"/>
              </a:ext>
            </a:extLst>
          </p:cNvPr>
          <p:cNvSpPr txBox="1"/>
          <p:nvPr/>
        </p:nvSpPr>
        <p:spPr>
          <a:xfrm>
            <a:off x="318052" y="318052"/>
            <a:ext cx="5658678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Aż w końcu kokon popękał wszędzie, i zaraz z niego motylek będzie. Wyszedł powoli, nóżki rozprostował, Zaczął nagle latać, w powietrzu „szybował”, a potem kolorowe skrzydełka wystawił do słonka…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45AA00-8610-4EAD-82DE-28E14184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06" y="467138"/>
            <a:ext cx="4492122" cy="59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046C03A-79F7-4189-B739-A649FE87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CED3C57-3681-44F0-A78D-E9880EFDFEFC}"/>
              </a:ext>
            </a:extLst>
          </p:cNvPr>
          <p:cNvSpPr txBox="1"/>
          <p:nvPr/>
        </p:nvSpPr>
        <p:spPr>
          <a:xfrm>
            <a:off x="768625" y="212034"/>
            <a:ext cx="7394714" cy="111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pl-PL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Motylków zaraz będzie cała pełna łąka…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36349A4C-68C5-4283-80C0-6423483C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501925"/>
            <a:ext cx="3737114" cy="261233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F579048-3048-4F4B-9F92-4C26FD81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" y="3049459"/>
            <a:ext cx="3844787" cy="279688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C6529A07-5077-4387-A8F0-46E20C7A7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1" y="2005711"/>
            <a:ext cx="3737114" cy="279688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CC57FBA-F74D-463D-A320-2A4F579D9DAC}"/>
              </a:ext>
            </a:extLst>
          </p:cNvPr>
          <p:cNvSpPr txBox="1"/>
          <p:nvPr/>
        </p:nvSpPr>
        <p:spPr>
          <a:xfrm>
            <a:off x="4227444" y="5102087"/>
            <a:ext cx="7620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teraz już kochane dzieci wiecie, skąd motylki borą się na tym świecie..? </a:t>
            </a:r>
          </a:p>
        </p:txBody>
      </p:sp>
    </p:spTree>
    <p:extLst>
      <p:ext uri="{BB962C8B-B14F-4D97-AF65-F5344CB8AC3E}">
        <p14:creationId xmlns:p14="http://schemas.microsoft.com/office/powerpoint/2010/main" val="36744871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533977-AAFB-45FD-BB5B-A7D511E6E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850B38F-588B-433F-BCFA-0A100E4B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" y="119270"/>
            <a:ext cx="2663687" cy="3829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143EE5-96B6-4C51-AD11-90BDB4B0E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89" y="1311963"/>
            <a:ext cx="2504663" cy="35913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172A73B-8931-4175-B9D3-611B33595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68" y="2289311"/>
            <a:ext cx="2504663" cy="359134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DBADFAD-702A-46A8-B428-B33F68DA7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3" y="718928"/>
            <a:ext cx="2663687" cy="359134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69EE537-FD61-4FF8-AA2B-BE692516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26" y="2777988"/>
            <a:ext cx="2673449" cy="37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200</Words>
  <Application>Microsoft Office PowerPoint</Application>
  <PresentationFormat>Panoramiczny</PresentationFormat>
  <Paragraphs>26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Kruszyna</dc:creator>
  <cp:lastModifiedBy>Katarzyna Kruszyna</cp:lastModifiedBy>
  <cp:revision>5</cp:revision>
  <dcterms:created xsi:type="dcterms:W3CDTF">2020-05-03T14:07:22Z</dcterms:created>
  <dcterms:modified xsi:type="dcterms:W3CDTF">2020-05-03T14:42:08Z</dcterms:modified>
</cp:coreProperties>
</file>